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26" r:id="rId10"/>
    <p:sldId id="327" r:id="rId11"/>
    <p:sldId id="328" r:id="rId12"/>
    <p:sldId id="330" r:id="rId13"/>
    <p:sldId id="331" r:id="rId14"/>
    <p:sldId id="332" r:id="rId15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8"/>
    </p:embeddedFont>
    <p:embeddedFont>
      <p:font typeface="배달의민족 도현" panose="020B0600000101010101" pitchFamily="50" charset="-127"/>
      <p:regular r:id="rId19"/>
    </p:embeddedFont>
    <p:embeddedFont>
      <p:font typeface="배찌체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33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66359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029732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1857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737757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737757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653643" y="46109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4332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상용되고 있는 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맵 제작 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6852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에디터를 활용한 간단한 맵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인과의 플레이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44843"/>
              </p:ext>
            </p:extLst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8400441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PhotoShop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obe Photoshop CC icon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01" y="4087173"/>
            <a:ext cx="1319783" cy="12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709</Words>
  <Application>Microsoft Office PowerPoint</Application>
  <PresentationFormat>와이드스크린</PresentationFormat>
  <Paragraphs>226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배달의민족 연성</vt:lpstr>
      <vt:lpstr>배달의민족 도현</vt:lpstr>
      <vt:lpstr>배찌체</vt:lpstr>
      <vt:lpstr>맑은 고딕</vt:lpstr>
      <vt:lpstr>배달의민족 주아</vt:lpstr>
      <vt:lpstr>Arial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582</cp:revision>
  <dcterms:created xsi:type="dcterms:W3CDTF">2020-09-21T00:19:03Z</dcterms:created>
  <dcterms:modified xsi:type="dcterms:W3CDTF">2020-12-08T15:53:15Z</dcterms:modified>
</cp:coreProperties>
</file>